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B50C98-1DDF-5D85-D07A-F8F94CA77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21A6AA-6A02-16EE-2690-9B21FF678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B47AAC-3EDF-528D-EBC4-D08E120F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AA9FF9-5D52-38F4-1B8B-C13F3792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E03B55-FB51-E6CA-08BF-92E3132B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7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6DB20-151E-91A0-7630-217BB4EF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647499E-447D-DC51-6ADE-F443044B6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61A24D-A7F1-A1DE-AAFD-6AFCA3A7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3899F4-9C0A-1EAA-1348-B4DAC189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774B54-3FD0-E2DC-189C-4AAC3498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92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5E9E69-A438-C1D2-DA04-6AC770A30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A210CA-51BA-C4F3-47B4-BE55C85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7CE7B6-FD6F-0810-8191-442040F6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914ADB-836C-7208-7DF6-FF3A849C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AE6D9B-2C23-C490-EA4E-29EEC398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01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2A9511-CF49-DC73-CD44-F7F75A09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562A1D-74F7-DD03-A944-2E04B9C0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FDF3A2-C305-1B41-CA6A-0C473BAF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78528D-D1E5-FBDE-56C9-D0D0B8E8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2AD59F-40F5-73D4-D8B8-6D7C5D12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8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84816-7701-A806-FF1E-DA813DEF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6E358C-7037-D0CD-CBEB-FE50F38E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71CF8E-2CA5-43C5-BBA5-F858AD7E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31D02-1372-B797-C45C-580A1CA3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9CD6BC-CD50-BA65-A890-7ECEC99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14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8F623-087F-0D67-FF85-DC5A728F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7CB38A-8F30-DA4F-F1F3-42C8F0193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AF9405-9E14-A678-33BD-831DBCE58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9D13A1-E7DC-86CC-AF2F-2079D2E6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708EF3-388E-0DD4-F91A-1B6677C4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8888A7-FE9E-D862-7FAC-18B0A9FA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04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45214F-2121-E990-B045-9D55B9F6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1F3616-5240-CAE5-20AE-EA6E7D943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40BE85-6DCF-66EF-E95A-BB8BFD79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047176-B4DB-C1C7-E3E7-A14AC5026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05EC936-F3B2-D99A-FD46-668B9F5D4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EA8B44C-6A4C-6E52-9E41-91D39A6C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E82431-C2DF-E3BC-6812-B7917931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E09A7FB-E06A-4930-E815-B5249134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6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30D422-43F3-E7CC-3825-4BAC0913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EEF7B1-04E4-7712-CD4A-F81FF93B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C1A288C-4020-FE6A-52EA-973FD774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B811FB-3F91-91A6-64C8-D87EB163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68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730C031-56F0-3195-B176-6938140A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4597DD0-EC74-90D5-3E2F-FAB9C95E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33E019-EA83-5C9C-DBF6-0E37F20F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91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979454-2C65-962B-1360-E09E8121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96C0B6-81D1-BD1B-88DD-64EBED12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94D601-704E-B6BA-8711-E16EC219C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903379-D921-B071-601E-66467175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02A6CE-DC17-35C0-9AD5-89FF16A7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84FAD5-CE65-735B-FAC9-94153E3E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47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E1D529-B23A-C79B-79E2-9CED4986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057A10-4561-6660-71CB-0FEC0E406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83FA06-481A-292C-566B-D4A818A95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BA9EA7-65FB-87A5-AEEB-A3699786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A24681-F760-525C-DB31-F239CC00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6B09C2-C83B-5CC6-8875-CB8C71B5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01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95FD387-A8B3-2E3C-5359-61021C9A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CAC59C-DE83-5DB5-46D2-560525382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2CF183-F708-1906-401B-2ECBB3DBB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DF2FB-C381-459D-92B4-525CF7CC8662}" type="datetimeFigureOut">
              <a:rPr lang="ko-KR" altLang="en-US" smtClean="0"/>
              <a:t>2026-04-07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414B4E-8D97-1EF1-076F-7D60A76DE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A820CF-0AF7-AB32-0CCF-438D323E0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B4A25-50F7-4139-91F2-2915BFF354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24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E84E599-3E54-9877-978D-F96496379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지혜 신</dc:creator>
  <cp:lastModifiedBy>지혜 신</cp:lastModifiedBy>
  <cp:revision>1</cp:revision>
  <dcterms:created xsi:type="dcterms:W3CDTF">2026-04-07T10:07:13Z</dcterms:created>
  <dcterms:modified xsi:type="dcterms:W3CDTF">2026-04-07T10:07:34Z</dcterms:modified>
</cp:coreProperties>
</file>